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embeddedFontLst>
    <p:embeddedFont>
      <p:font typeface="Eras Demi ITC" panose="020B0805030504020804" pitchFamily="34" charset="0"/>
      <p:regular r:id="rId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EA3"/>
    <a:srgbClr val="142E7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93C8E-8CF7-43ED-8E0A-0F4D6DD907B1}" v="5" dt="2025-05-21T08:20:39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2573" y="-1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一超 葛" userId="2bb00a53f21bd397" providerId="LiveId" clId="{1CD3C765-CF40-488C-B811-1F35EF1BB973}"/>
    <pc:docChg chg="undo custSel modSld">
      <pc:chgData name="一超 葛" userId="2bb00a53f21bd397" providerId="LiveId" clId="{1CD3C765-CF40-488C-B811-1F35EF1BB973}" dt="2025-05-22T03:19:53.369" v="6" actId="113"/>
      <pc:docMkLst>
        <pc:docMk/>
      </pc:docMkLst>
      <pc:sldChg chg="modSp mod">
        <pc:chgData name="一超 葛" userId="2bb00a53f21bd397" providerId="LiveId" clId="{1CD3C765-CF40-488C-B811-1F35EF1BB973}" dt="2025-05-22T03:19:53.369" v="6" actId="113"/>
        <pc:sldMkLst>
          <pc:docMk/>
          <pc:sldMk cId="3454356762" sldId="256"/>
        </pc:sldMkLst>
        <pc:spChg chg="mod">
          <ac:chgData name="一超 葛" userId="2bb00a53f21bd397" providerId="LiveId" clId="{1CD3C765-CF40-488C-B811-1F35EF1BB973}" dt="2025-05-22T03:19:53.369" v="6" actId="113"/>
          <ac:spMkLst>
            <pc:docMk/>
            <pc:sldMk cId="3454356762" sldId="256"/>
            <ac:spMk id="9" creationId="{68172E34-A2B3-3656-690E-55D8E4DC3A36}"/>
          </ac:spMkLst>
        </pc:spChg>
      </pc:sldChg>
    </pc:docChg>
  </pc:docChgLst>
  <pc:docChgLst>
    <pc:chgData name="一超 葛" userId="2bb00a53f21bd397" providerId="LiveId" clId="{A7993C8E-8CF7-43ED-8E0A-0F4D6DD907B1}"/>
    <pc:docChg chg="undo custSel modSld">
      <pc:chgData name="一超 葛" userId="2bb00a53f21bd397" providerId="LiveId" clId="{A7993C8E-8CF7-43ED-8E0A-0F4D6DD907B1}" dt="2025-05-22T02:42:52.174" v="55" actId="34135"/>
      <pc:docMkLst>
        <pc:docMk/>
      </pc:docMkLst>
      <pc:sldChg chg="addSp delSp modSp mod">
        <pc:chgData name="一超 葛" userId="2bb00a53f21bd397" providerId="LiveId" clId="{A7993C8E-8CF7-43ED-8E0A-0F4D6DD907B1}" dt="2025-05-22T02:42:52.174" v="55" actId="34135"/>
        <pc:sldMkLst>
          <pc:docMk/>
          <pc:sldMk cId="3454356762" sldId="256"/>
        </pc:sldMkLst>
        <pc:spChg chg="add mod">
          <ac:chgData name="一超 葛" userId="2bb00a53f21bd397" providerId="LiveId" clId="{A7993C8E-8CF7-43ED-8E0A-0F4D6DD907B1}" dt="2025-05-22T02:42:41.779" v="50" actId="34135"/>
          <ac:spMkLst>
            <pc:docMk/>
            <pc:sldMk cId="3454356762" sldId="256"/>
            <ac:spMk id="2" creationId="{4EF5388D-07CB-ACDA-2A95-D0749A63C79F}"/>
          </ac:spMkLst>
        </pc:spChg>
        <pc:spChg chg="add mod">
          <ac:chgData name="一超 葛" userId="2bb00a53f21bd397" providerId="LiveId" clId="{A7993C8E-8CF7-43ED-8E0A-0F4D6DD907B1}" dt="2025-05-21T08:11:48.746" v="2"/>
          <ac:spMkLst>
            <pc:docMk/>
            <pc:sldMk cId="3454356762" sldId="256"/>
            <ac:spMk id="3" creationId="{CD665E6A-7BEB-0331-458D-0BEE2BF33AC2}"/>
          </ac:spMkLst>
        </pc:spChg>
        <pc:spChg chg="mod">
          <ac:chgData name="一超 葛" userId="2bb00a53f21bd397" providerId="LiveId" clId="{A7993C8E-8CF7-43ED-8E0A-0F4D6DD907B1}" dt="2025-05-21T08:12:18.025" v="4"/>
          <ac:spMkLst>
            <pc:docMk/>
            <pc:sldMk cId="3454356762" sldId="256"/>
            <ac:spMk id="5" creationId="{F0E3D8A1-3F06-5A80-4D22-1BE774647A4A}"/>
          </ac:spMkLst>
        </pc:spChg>
        <pc:spChg chg="del">
          <ac:chgData name="一超 葛" userId="2bb00a53f21bd397" providerId="LiveId" clId="{A7993C8E-8CF7-43ED-8E0A-0F4D6DD907B1}" dt="2025-05-21T08:11:27.429" v="0" actId="478"/>
          <ac:spMkLst>
            <pc:docMk/>
            <pc:sldMk cId="3454356762" sldId="256"/>
            <ac:spMk id="6" creationId="{06DF5821-7461-0653-CFEA-5746623622F6}"/>
          </ac:spMkLst>
        </pc:spChg>
        <pc:spChg chg="mod">
          <ac:chgData name="一超 葛" userId="2bb00a53f21bd397" providerId="LiveId" clId="{A7993C8E-8CF7-43ED-8E0A-0F4D6DD907B1}" dt="2025-05-21T08:24:22.927" v="44" actId="113"/>
          <ac:spMkLst>
            <pc:docMk/>
            <pc:sldMk cId="3454356762" sldId="256"/>
            <ac:spMk id="6" creationId="{E4C0C0E8-30DC-DCF7-2155-7289A9352A38}"/>
          </ac:spMkLst>
        </pc:spChg>
        <pc:spChg chg="add mod">
          <ac:chgData name="一超 葛" userId="2bb00a53f21bd397" providerId="LiveId" clId="{A7993C8E-8CF7-43ED-8E0A-0F4D6DD907B1}" dt="2025-05-22T02:42:37.688" v="49" actId="20577"/>
          <ac:spMkLst>
            <pc:docMk/>
            <pc:sldMk cId="3454356762" sldId="256"/>
            <ac:spMk id="9" creationId="{68172E34-A2B3-3656-690E-55D8E4DC3A36}"/>
          </ac:spMkLst>
        </pc:spChg>
        <pc:spChg chg="del">
          <ac:chgData name="一超 葛" userId="2bb00a53f21bd397" providerId="LiveId" clId="{A7993C8E-8CF7-43ED-8E0A-0F4D6DD907B1}" dt="2025-05-21T08:12:17.890" v="3" actId="478"/>
          <ac:spMkLst>
            <pc:docMk/>
            <pc:sldMk cId="3454356762" sldId="256"/>
            <ac:spMk id="9" creationId="{A1C0FE8B-8ED9-6A57-E77F-A23CB4CC5567}"/>
          </ac:spMkLst>
        </pc:spChg>
        <pc:spChg chg="del">
          <ac:chgData name="一超 葛" userId="2bb00a53f21bd397" providerId="LiveId" clId="{A7993C8E-8CF7-43ED-8E0A-0F4D6DD907B1}" dt="2025-05-21T08:12:17.890" v="3" actId="478"/>
          <ac:spMkLst>
            <pc:docMk/>
            <pc:sldMk cId="3454356762" sldId="256"/>
            <ac:spMk id="10" creationId="{22C0352A-A6FA-E472-1155-1E12F4299D4F}"/>
          </ac:spMkLst>
        </pc:spChg>
        <pc:spChg chg="mod">
          <ac:chgData name="一超 葛" userId="2bb00a53f21bd397" providerId="LiveId" clId="{A7993C8E-8CF7-43ED-8E0A-0F4D6DD907B1}" dt="2025-05-21T08:12:18.025" v="4"/>
          <ac:spMkLst>
            <pc:docMk/>
            <pc:sldMk cId="3454356762" sldId="256"/>
            <ac:spMk id="11" creationId="{7C718FF6-4A61-2B32-988B-A3B02C0E4F85}"/>
          </ac:spMkLst>
        </pc:spChg>
        <pc:grpChg chg="add mod">
          <ac:chgData name="一超 葛" userId="2bb00a53f21bd397" providerId="LiveId" clId="{A7993C8E-8CF7-43ED-8E0A-0F4D6DD907B1}" dt="2025-05-21T08:12:18.025" v="4"/>
          <ac:grpSpMkLst>
            <pc:docMk/>
            <pc:sldMk cId="3454356762" sldId="256"/>
            <ac:grpSpMk id="4" creationId="{7DBFD9CD-3D8B-92EB-C49F-C57EE6B0061F}"/>
          </ac:grpSpMkLst>
        </pc:grpChg>
        <pc:picChg chg="mod">
          <ac:chgData name="一超 葛" userId="2bb00a53f21bd397" providerId="LiveId" clId="{A7993C8E-8CF7-43ED-8E0A-0F4D6DD907B1}" dt="2025-05-22T02:42:52.174" v="55" actId="34135"/>
          <ac:picMkLst>
            <pc:docMk/>
            <pc:sldMk cId="3454356762" sldId="256"/>
            <ac:picMk id="7" creationId="{88D11CAE-EA86-8C5A-8A8E-550F85AD1A84}"/>
          </ac:picMkLst>
        </pc:picChg>
        <pc:cxnChg chg="mod">
          <ac:chgData name="一超 葛" userId="2bb00a53f21bd397" providerId="LiveId" clId="{A7993C8E-8CF7-43ED-8E0A-0F4D6DD907B1}" dt="2025-05-21T08:12:18.025" v="4"/>
          <ac:cxnSpMkLst>
            <pc:docMk/>
            <pc:sldMk cId="3454356762" sldId="256"/>
            <ac:cxnSpMk id="8" creationId="{B0E3E043-4F5A-6188-3E9E-21656527651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26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43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6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7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0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30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37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45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84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51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74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98-2FD6-4DE2-9199-50C3251D7ACD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2D434-57E2-4879-B278-9B11712ECD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21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8D11CAE-EA86-8C5A-8A8E-550F85AD1A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" y="-3810"/>
            <a:ext cx="32399288" cy="43198035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4EF5388D-07CB-ACDA-2A95-D0749A63C7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54351" y="789213"/>
            <a:ext cx="27716162" cy="3568756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8000" b="1" dirty="0">
                <a:solidFill>
                  <a:schemeClr val="bg1"/>
                </a:solidFill>
                <a:latin typeface="Calibri" panose="020F0502020204030204" pitchFamily="34" charset="0"/>
              </a:rPr>
              <a:t>Poster Title</a:t>
            </a:r>
          </a:p>
          <a:p>
            <a:pPr algn="ctr" eaLnBrk="1" hangingPunct="1"/>
            <a:r>
              <a:rPr lang="en-US" altLang="zh-CN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Author Name(s)</a:t>
            </a:r>
          </a:p>
          <a:p>
            <a:pPr algn="ctr" eaLnBrk="1" hangingPunct="1"/>
            <a:r>
              <a:rPr lang="en-US" altLang="zh-CN" sz="4400" b="1" i="1" dirty="0">
                <a:solidFill>
                  <a:schemeClr val="bg1"/>
                </a:solidFill>
                <a:latin typeface="Calibri" panose="020F0502020204030204" pitchFamily="34" charset="0"/>
              </a:rPr>
              <a:t>Author Address</a:t>
            </a:r>
          </a:p>
          <a:p>
            <a:pPr algn="ctr" eaLnBrk="1" hangingPunct="1"/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of the corresponding author(s) </a:t>
            </a:r>
          </a:p>
        </p:txBody>
      </p:sp>
      <p:sp>
        <p:nvSpPr>
          <p:cNvPr id="3" name="Text Box 39">
            <a:extLst>
              <a:ext uri="{FF2B5EF4-FFF2-40B4-BE49-F238E27FC236}">
                <a16:creationId xmlns:a16="http://schemas.microsoft.com/office/drawing/2014/main" id="{CD665E6A-7BEB-0331-458D-0BEE2BF33AC2}"/>
              </a:ext>
            </a:extLst>
          </p:cNvPr>
          <p:cNvSpPr txBox="1"/>
          <p:nvPr/>
        </p:nvSpPr>
        <p:spPr>
          <a:xfrm>
            <a:off x="1454532" y="6108575"/>
            <a:ext cx="30983655" cy="5460544"/>
          </a:xfrm>
          <a:prstGeom prst="rect">
            <a:avLst/>
          </a:prstGeom>
          <a:noFill/>
          <a:ln w="57150">
            <a:noFill/>
          </a:ln>
        </p:spPr>
        <p:txBody>
          <a:bodyPr wrap="square" lIns="60210" tIns="30104" rIns="60210" bIns="30104">
            <a:spAutoFit/>
          </a:bodyPr>
          <a:lstStyle/>
          <a:p>
            <a:pPr defTabSz="603250"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</a:rPr>
              <a:t>Note</a:t>
            </a:r>
            <a:r>
              <a:rPr lang="zh-CN" altLang="en-US" sz="4800" b="1" dirty="0">
                <a:latin typeface="Times New Roman" panose="02020603050405020304" pitchFamily="18" charset="0"/>
              </a:rPr>
              <a:t>：</a:t>
            </a:r>
            <a:endParaRPr lang="en-US" altLang="zh-CN" sz="48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</a:rPr>
              <a:t>1</a:t>
            </a:r>
            <a:r>
              <a:rPr lang="zh-CN" altLang="en-US" sz="4800" b="1" dirty="0">
                <a:latin typeface="Times New Roman" panose="02020603050405020304" pitchFamily="18" charset="0"/>
              </a:rPr>
              <a:t>、</a:t>
            </a:r>
            <a:r>
              <a:rPr lang="en-US" altLang="zh-CN" sz="4800" b="1" dirty="0">
                <a:latin typeface="Times New Roman" panose="02020603050405020304" pitchFamily="18" charset="0"/>
              </a:rPr>
              <a:t>The poster should</a:t>
            </a:r>
            <a:r>
              <a:rPr lang="zh-CN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zh-CN" sz="4800" b="1" dirty="0">
                <a:latin typeface="Times New Roman" panose="02020603050405020304" pitchFamily="18" charset="0"/>
              </a:rPr>
              <a:t>be</a:t>
            </a:r>
            <a:r>
              <a:rPr lang="zh-CN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zh-CN" sz="4800" b="1" dirty="0">
                <a:latin typeface="Times New Roman" panose="02020603050405020304" pitchFamily="18" charset="0"/>
              </a:rPr>
              <a:t>prepared</a:t>
            </a:r>
            <a:r>
              <a:rPr lang="zh-CN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zh-CN" sz="4800" b="1" dirty="0">
                <a:latin typeface="Times New Roman" panose="02020603050405020304" pitchFamily="18" charset="0"/>
              </a:rPr>
              <a:t>in</a:t>
            </a:r>
            <a:r>
              <a:rPr lang="zh-CN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zh-CN" sz="4800" b="1" dirty="0">
                <a:latin typeface="Times New Roman" panose="02020603050405020304" pitchFamily="18" charset="0"/>
              </a:rPr>
              <a:t>English.</a:t>
            </a:r>
          </a:p>
          <a:p>
            <a:pPr defTabSz="603250"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</a:rPr>
              <a:t>2</a:t>
            </a:r>
            <a:r>
              <a:rPr lang="zh-CN" altLang="en-US" sz="4800" b="1" dirty="0">
                <a:latin typeface="Times New Roman" panose="02020603050405020304" pitchFamily="18" charset="0"/>
              </a:rPr>
              <a:t>、</a:t>
            </a:r>
            <a:r>
              <a:rPr lang="en-US" altLang="zh-CN" sz="4800" b="1" dirty="0">
                <a:latin typeface="Times New Roman" panose="02020603050405020304" pitchFamily="18" charset="0"/>
              </a:rPr>
              <a:t>The poster is suggested to consist of the following sections: </a:t>
            </a:r>
            <a:r>
              <a:rPr lang="en-US" altLang="zh-CN" sz="4800" b="1" u="sng" dirty="0">
                <a:latin typeface="Times New Roman" panose="02020603050405020304" pitchFamily="18" charset="0"/>
              </a:rPr>
              <a:t>Introduction</a:t>
            </a:r>
            <a:r>
              <a:rPr lang="zh-CN" altLang="en-US" sz="4800" b="1" dirty="0">
                <a:latin typeface="Times New Roman" panose="02020603050405020304" pitchFamily="18" charset="0"/>
              </a:rPr>
              <a:t>、</a:t>
            </a:r>
            <a:r>
              <a:rPr lang="en-US" altLang="zh-CN" sz="4800" b="1" u="sng" dirty="0">
                <a:latin typeface="Times New Roman" panose="02020603050405020304" pitchFamily="18" charset="0"/>
              </a:rPr>
              <a:t>Results and Discussions</a:t>
            </a:r>
            <a:r>
              <a:rPr lang="zh-CN" altLang="en-US" sz="4800" b="1" dirty="0">
                <a:latin typeface="Times New Roman" panose="02020603050405020304" pitchFamily="18" charset="0"/>
              </a:rPr>
              <a:t>、</a:t>
            </a:r>
            <a:r>
              <a:rPr lang="en-US" altLang="zh-CN" sz="4800" b="1" u="sng" dirty="0">
                <a:latin typeface="Times New Roman" panose="02020603050405020304" pitchFamily="18" charset="0"/>
              </a:rPr>
              <a:t>Conclusions </a:t>
            </a:r>
            <a:r>
              <a:rPr lang="en-US" altLang="zh-CN" sz="4800" b="1" dirty="0">
                <a:latin typeface="Times New Roman" panose="02020603050405020304" pitchFamily="18" charset="0"/>
              </a:rPr>
              <a:t>and </a:t>
            </a:r>
            <a:r>
              <a:rPr lang="en-US" altLang="zh-CN" sz="4800" b="1" u="sng" dirty="0">
                <a:latin typeface="Times New Roman" panose="02020603050405020304" pitchFamily="18" charset="0"/>
              </a:rPr>
              <a:t>References</a:t>
            </a:r>
          </a:p>
          <a:p>
            <a:pPr defTabSz="603250"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</a:rPr>
              <a:t>3</a:t>
            </a:r>
            <a:r>
              <a:rPr lang="zh-CN" altLang="en-US" sz="4800" b="1" dirty="0">
                <a:latin typeface="Times New Roman" panose="02020603050405020304" pitchFamily="18" charset="0"/>
              </a:rPr>
              <a:t>、</a:t>
            </a:r>
            <a:r>
              <a:rPr lang="en-US" altLang="zh-CN" sz="4800" b="1" dirty="0">
                <a:latin typeface="Times New Roman" panose="02020603050405020304" pitchFamily="18" charset="0"/>
              </a:rPr>
              <a:t>Please limit all the information to one page. </a:t>
            </a:r>
            <a:endParaRPr lang="en-US" altLang="zh-CN" sz="4400" b="1" dirty="0">
              <a:latin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DBFD9CD-3D8B-92EB-C49F-C57EE6B0061F}"/>
              </a:ext>
            </a:extLst>
          </p:cNvPr>
          <p:cNvGrpSpPr/>
          <p:nvPr/>
        </p:nvGrpSpPr>
        <p:grpSpPr>
          <a:xfrm>
            <a:off x="25919288" y="-3810"/>
            <a:ext cx="6480000" cy="5400000"/>
            <a:chOff x="26999341" y="-3810"/>
            <a:chExt cx="5400000" cy="5400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0E3D8A1-3F06-5A80-4D22-1BE774647A4A}"/>
                </a:ext>
              </a:extLst>
            </p:cNvPr>
            <p:cNvSpPr/>
            <p:nvPr/>
          </p:nvSpPr>
          <p:spPr>
            <a:xfrm>
              <a:off x="26999341" y="-3810"/>
              <a:ext cx="5400000" cy="5400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4C0C0E8-30DC-DCF7-2155-7289A9352A38}"/>
                </a:ext>
              </a:extLst>
            </p:cNvPr>
            <p:cNvSpPr txBox="1"/>
            <p:nvPr/>
          </p:nvSpPr>
          <p:spPr>
            <a:xfrm>
              <a:off x="27270758" y="1451399"/>
              <a:ext cx="48571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[Institute LOGO]</a:t>
              </a:r>
              <a:endParaRPr lang="zh-CN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B0E3E043-4F5A-6188-3E9E-2165652765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99341" y="3692858"/>
              <a:ext cx="5400000" cy="0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C718FF6-4A61-2B32-988B-A3B02C0E4F85}"/>
                </a:ext>
              </a:extLst>
            </p:cNvPr>
            <p:cNvSpPr txBox="1"/>
            <p:nvPr/>
          </p:nvSpPr>
          <p:spPr>
            <a:xfrm>
              <a:off x="28887665" y="2812658"/>
              <a:ext cx="1623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highlight>
                    <a:srgbClr val="FFFF00"/>
                  </a:highlight>
                </a:rPr>
                <a:t>18 cm</a:t>
              </a:r>
              <a:endParaRPr lang="zh-CN" altLang="en-US" sz="4400" dirty="0">
                <a:highlight>
                  <a:srgbClr val="FFFF00"/>
                </a:highlight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68172E34-A2B3-3656-690E-55D8E4DC3A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2300638"/>
            <a:ext cx="32400000" cy="900000"/>
          </a:xfrm>
          <a:prstGeom prst="rect">
            <a:avLst/>
          </a:prstGeom>
          <a:gradFill flip="none" rotWithShape="1">
            <a:gsLst>
              <a:gs pos="0">
                <a:srgbClr val="142E79"/>
              </a:gs>
              <a:gs pos="100000">
                <a:srgbClr val="155EA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Eras Demi ITC" panose="020B0805030504020804" pitchFamily="34" charset="0"/>
              </a:rPr>
              <a:t>Asia Hub for e-Drug Discovery Symposium 2025 I Hangzhou, CHINA</a:t>
            </a:r>
            <a:endParaRPr lang="zh-CN" altLang="en-US" sz="40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56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</TotalTime>
  <Words>79</Words>
  <Application>Microsoft Office PowerPoint</Application>
  <PresentationFormat>自定义</PresentationFormat>
  <Paragraphs>11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Calibri Light</vt:lpstr>
      <vt:lpstr>Times New Roman</vt:lpstr>
      <vt:lpstr>Arial</vt:lpstr>
      <vt:lpstr>Eras Demi ITC</vt:lpstr>
      <vt:lpstr>Calibri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裴 紫文</dc:creator>
  <cp:lastModifiedBy>Hugo</cp:lastModifiedBy>
  <cp:revision>6</cp:revision>
  <dcterms:created xsi:type="dcterms:W3CDTF">2025-05-21T02:49:45Z</dcterms:created>
  <dcterms:modified xsi:type="dcterms:W3CDTF">2025-05-22T03:19:54Z</dcterms:modified>
</cp:coreProperties>
</file>